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9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392B0C1-03C3-4C96-9D45-A1B84BB56573}" type="datetimeFigureOut">
              <a:rPr lang="cs-CZ" smtClean="0"/>
              <a:t>1. 6. 2015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4458708-4A09-4051-8055-A3AA06F1CC9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59"/>
            <a:ext cx="6967542" cy="43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2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404723"/>
            <a:ext cx="7128793" cy="40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5288"/>
            <a:ext cx="6840760" cy="3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8" y="1527036"/>
            <a:ext cx="6843938" cy="38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0505"/>
            <a:ext cx="5904656" cy="445699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35696" y="458112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Prof. Karel Halfar se svým žákem Mgr. Janem </a:t>
            </a:r>
            <a:r>
              <a:rPr lang="cs-CZ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Neničkou</a:t>
            </a:r>
            <a:endParaRPr lang="cs-CZ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v chemické posluchárně Matičního gymnázia</a:t>
            </a:r>
            <a:endParaRPr lang="cs-CZ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0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8914"/>
            <a:ext cx="6164121" cy="451375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31639" y="4797152"/>
            <a:ext cx="616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Šárka Bartková a Vladimír Nováček v chemické posluchárně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8174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52" y="1383357"/>
            <a:ext cx="7006040" cy="406186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91680" y="49411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Prof. Karel Halfar  ve své chemické laboratoři s bývalými studenty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7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5" y="1268760"/>
            <a:ext cx="7094824" cy="43924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63688" y="5157192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Prof. Karel Halfar se svým žákem po 50 letech Jiřím Heinrichem</a:t>
            </a:r>
            <a:endParaRPr lang="cs-CZ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22002"/>
            <a:ext cx="6552728" cy="44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23927"/>
            <a:ext cx="5040560" cy="46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175768" cy="43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0251"/>
            <a:ext cx="6768752" cy="44175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63688" y="52292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Matiční gymnázium v Moravské Ostravě – 30. 5. 2015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0472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136389"/>
            <a:ext cx="6064584" cy="43808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123728" y="486916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Přípravný výbor GG65 vítá účastníky srazu v Parníku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5"/>
            <a:ext cx="2815691" cy="42555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73" y="1340765"/>
            <a:ext cx="3192985" cy="425553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75655" y="1340765"/>
            <a:ext cx="308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Obraz E. Riedla ml. s kapitánkou Sylvou </a:t>
            </a:r>
            <a:r>
              <a:rPr lang="cs-CZ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Debaldovou</a:t>
            </a:r>
            <a:endParaRPr lang="cs-CZ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3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19717"/>
            <a:ext cx="3193019" cy="42555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19717"/>
            <a:ext cx="2853327" cy="425553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31640" y="5013176"/>
            <a:ext cx="3193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Nositel Řádu Boba a Bobka 2015</a:t>
            </a:r>
            <a:endParaRPr lang="cs-CZ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88024" y="501317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Hlavní organizátoři srazu GG65</a:t>
            </a:r>
            <a:endParaRPr lang="cs-CZ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6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4243"/>
            <a:ext cx="3123140" cy="42757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09" y="3401740"/>
            <a:ext cx="3591244" cy="20434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4243"/>
            <a:ext cx="3194463" cy="20962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43608" y="4869160"/>
            <a:ext cx="312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Supervizor srazu Bob J. Smejkal</a:t>
            </a:r>
            <a:endParaRPr lang="cs-CZ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7"/>
            <a:ext cx="67687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80004"/>
            <a:ext cx="6696744" cy="39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1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1" y="1412776"/>
            <a:ext cx="691276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07856"/>
            <a:ext cx="6696744" cy="42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08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8796"/>
            <a:ext cx="6840760" cy="40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47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06697" cy="424957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051720" y="49411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Honza </a:t>
            </a:r>
            <a:r>
              <a:rPr lang="cs-CZ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Nenička</a:t>
            </a:r>
            <a:r>
              <a:rPr lang="cs-C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z Déčka u klavíru v Parníku – 30. 5. 2015</a:t>
            </a:r>
            <a:endParaRPr lang="cs-CZ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45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7779"/>
            <a:ext cx="5616624" cy="474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484785"/>
            <a:ext cx="6840759" cy="38479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699792" y="501317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Studentská kapela  ve filmu „ Nezralé maliny“</a:t>
            </a:r>
            <a:endParaRPr lang="cs-CZ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4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33653"/>
            <a:ext cx="7056784" cy="37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9350"/>
            <a:ext cx="65532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1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06" y="980728"/>
            <a:ext cx="3588172" cy="46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17379"/>
            <a:ext cx="6624736" cy="47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7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25288"/>
            <a:ext cx="6768752" cy="380742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03648" y="479715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Uvítání ředitelem Matičního gymnázia v Ostravě Mgr. </a:t>
            </a:r>
            <a:r>
              <a:rPr lang="cs-CZ" dirty="0" err="1" smtClean="0">
                <a:solidFill>
                  <a:schemeClr val="bg1"/>
                </a:solidFill>
              </a:rPr>
              <a:t>L.Vasevičem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3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36585"/>
            <a:ext cx="3888432" cy="43848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987824" y="472514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Ředitel Matičního gymnázia </a:t>
            </a:r>
          </a:p>
          <a:p>
            <a:r>
              <a:rPr lang="cs-CZ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Mgr. Ladislav </a:t>
            </a:r>
            <a:r>
              <a:rPr lang="cs-CZ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Vasevič</a:t>
            </a:r>
            <a:endParaRPr lang="cs-CZ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36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</TotalTime>
  <Words>132</Words>
  <Application>Microsoft Office PowerPoint</Application>
  <PresentationFormat>Předvádění na obrazovce (4:3)</PresentationFormat>
  <Paragraphs>16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Svět módy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Windows User</dc:creator>
  <cp:lastModifiedBy>Windows User</cp:lastModifiedBy>
  <cp:revision>9</cp:revision>
  <dcterms:created xsi:type="dcterms:W3CDTF">2015-05-31T14:37:37Z</dcterms:created>
  <dcterms:modified xsi:type="dcterms:W3CDTF">2015-06-01T12:12:19Z</dcterms:modified>
</cp:coreProperties>
</file>